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6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70" Type="http://schemas.openxmlformats.org/officeDocument/2006/relationships/theme" Target="theme/theme1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.slide: data-background="#1d1d1d" class="section-header"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.slide: data-background="#1d1d1d"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.slide: data-background="#1d1d1d" class="section-header"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.slide: data-background="#1d1d1d" class="section-header"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.slide: data-background="#1d1d1d" class="section-header"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.slide: data-background="#1d1d1d" class="section-header"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.slide: data-background="#1d1d1d" class="section-header"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.slide: data-background="#1d1d1d"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 APIs for Nocode AI Agents</dc:title>
  <dc:subject>PptxGenJS Presentation</dc:subject>
  <dc:creator>Created by Marp</dc:creator>
  <cp:lastModifiedBy>Created by Marp</cp:lastModifiedBy>
  <cp:revision>1</cp:revision>
  <dcterms:created xsi:type="dcterms:W3CDTF">2025-12-16T00:58:22Z</dcterms:created>
  <dcterms:modified xsi:type="dcterms:W3CDTF">2025-12-16T00:58:22Z</dcterms:modified>
</cp:coreProperties>
</file>